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12" autoAdjust="0"/>
  </p:normalViewPr>
  <p:slideViewPr>
    <p:cSldViewPr>
      <p:cViewPr>
        <p:scale>
          <a:sx n="77" d="100"/>
          <a:sy n="77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6541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1/25/2012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97706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1380147656"/>
              </p:ext>
            </p:extLst>
          </p:nvPr>
        </p:nvGraphicFramePr>
        <p:xfrm>
          <a:off x="773113" y="1533525"/>
          <a:ext cx="7750175" cy="4638675"/>
        </p:xfrm>
        <a:graphic>
          <a:graphicData uri="http://schemas.openxmlformats.org/presentationml/2006/ole">
            <p:oleObj spid="_x0000_s1031" name="Document" r:id="rId5" imgW="7919949" imgH="4740193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752600"/>
            <a:ext cx="15397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Vocabulary 1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286000" y="1752600"/>
            <a:ext cx="1600105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Prep/ Object 2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752600"/>
            <a:ext cx="15055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Prep/ phrase 3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752600"/>
            <a:ext cx="1531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Prep/ adverb 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4" y="1600200"/>
            <a:ext cx="14636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Adj / Adv phrase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Vocabulary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5125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Prepositional Phrase that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describe a verb, and can tell how,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when, where, or to what extent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Vocabulary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458096" y="3193362"/>
            <a:ext cx="58571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Adverb Phrase 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97307" y="457200"/>
            <a:ext cx="7772400" cy="1764957"/>
          </a:xfrm>
        </p:spPr>
        <p:txBody>
          <a:bodyPr/>
          <a:lstStyle/>
          <a:p>
            <a:r>
              <a:rPr lang="en-US" sz="4000" dirty="0" smtClean="0"/>
              <a:t>$100 Question from Preps Object</a:t>
            </a:r>
            <a:br>
              <a:rPr lang="en-US" sz="4000" dirty="0" smtClean="0"/>
            </a:br>
            <a:r>
              <a:rPr lang="en-US" sz="4000" dirty="0" smtClean="0"/>
              <a:t>Identify the Object of the Preposition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887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dog ran around the room.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$100 Answer from Preps Object</a:t>
            </a:r>
            <a:br>
              <a:rPr lang="en-US" sz="4000" dirty="0" smtClean="0"/>
            </a:br>
            <a:r>
              <a:rPr lang="en-US" sz="4000" dirty="0" smtClean="0"/>
              <a:t>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9033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room?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$200 Question </a:t>
            </a:r>
            <a:r>
              <a:rPr lang="en-US" sz="4000" dirty="0"/>
              <a:t>from </a:t>
            </a:r>
            <a:r>
              <a:rPr lang="en-US" sz="4000" dirty="0" smtClean="0"/>
              <a:t>Preps Object    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81000" y="3175860"/>
            <a:ext cx="91358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Kelly took the largest slice of pepperoni pizza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$200 </a:t>
            </a:r>
            <a:r>
              <a:rPr lang="en-US" sz="4000" dirty="0"/>
              <a:t>Answer from </a:t>
            </a:r>
            <a:r>
              <a:rPr lang="en-US" sz="4000" dirty="0" smtClean="0"/>
              <a:t>Preps Object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808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pepperoni pizza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1" y="533400"/>
            <a:ext cx="8369643" cy="1143000"/>
          </a:xfrm>
        </p:spPr>
        <p:txBody>
          <a:bodyPr/>
          <a:lstStyle/>
          <a:p>
            <a:r>
              <a:rPr lang="en-US" sz="4000" dirty="0" smtClean="0"/>
              <a:t>$300 Question from Preps Object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025611" y="2946229"/>
            <a:ext cx="74254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red scarf around my neck was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knitted by Pam.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$300 Answer </a:t>
            </a:r>
            <a:r>
              <a:rPr lang="en-US" sz="4000" dirty="0"/>
              <a:t>from </a:t>
            </a:r>
            <a:r>
              <a:rPr lang="en-US" sz="4000" dirty="0" smtClean="0"/>
              <a:t>Preps Object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28007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neck?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077200" cy="1143000"/>
          </a:xfrm>
        </p:spPr>
        <p:txBody>
          <a:bodyPr/>
          <a:lstStyle/>
          <a:p>
            <a:r>
              <a:rPr lang="en-US" sz="4000" dirty="0" smtClean="0"/>
              <a:t>$400 Question from Preps Object Identify </a:t>
            </a:r>
            <a:r>
              <a:rPr lang="en-US" sz="4000" dirty="0"/>
              <a:t>the </a:t>
            </a:r>
            <a:r>
              <a:rPr lang="en-US" sz="4000" dirty="0" smtClean="0"/>
              <a:t>Objects </a:t>
            </a:r>
            <a:r>
              <a:rPr lang="en-US" sz="4000" dirty="0"/>
              <a:t>of the Preposition</a:t>
            </a:r>
            <a:endParaRPr lang="en-US" sz="4000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14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Mr. Tennyson has a bag of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Jelly beans on his desk drawer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169275" cy="1143000"/>
          </a:xfrm>
        </p:spPr>
        <p:txBody>
          <a:bodyPr/>
          <a:lstStyle/>
          <a:p>
            <a:r>
              <a:rPr lang="en-US" sz="4000" dirty="0" smtClean="0"/>
              <a:t>$400 Answer from  Preps Object Identify </a:t>
            </a:r>
            <a:r>
              <a:rPr lang="en-US" sz="4000" dirty="0"/>
              <a:t>the </a:t>
            </a:r>
            <a:r>
              <a:rPr lang="en-US" sz="4000" dirty="0" smtClean="0"/>
              <a:t>Objects </a:t>
            </a:r>
            <a:r>
              <a:rPr lang="en-US" sz="4000" dirty="0"/>
              <a:t>of the Preposition</a:t>
            </a:r>
            <a:endParaRPr lang="en-US" sz="4000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4" y="3168650"/>
            <a:ext cx="44128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jelly beans and desk drawer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Vocabulary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228600" y="3168649"/>
            <a:ext cx="90666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noun or pronoun of  a Prepositional Phrase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$500 Question from Preps Object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143000" y="3168650"/>
            <a:ext cx="82533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Julia ordered marble cake with Bavaria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Cream filling and chocolate frosting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813486" y="533400"/>
            <a:ext cx="7772400" cy="1143000"/>
          </a:xfrm>
        </p:spPr>
        <p:txBody>
          <a:bodyPr/>
          <a:lstStyle/>
          <a:p>
            <a:r>
              <a:rPr lang="en-US" sz="4000" dirty="0" smtClean="0"/>
              <a:t>$500 Answer from Preps Object Identify </a:t>
            </a:r>
            <a:r>
              <a:rPr lang="en-US" sz="4000" dirty="0"/>
              <a:t>the Object of the Preposition</a:t>
            </a:r>
            <a:endParaRPr lang="en-US" sz="4000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81000" y="3242792"/>
            <a:ext cx="953199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Bavaria cream filling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chocolate frosting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$100 Question from  Prep Phrase Identify the Prepositional Phrase 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447800" y="3168650"/>
            <a:ext cx="73201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 found the puppy under the porch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/>
              <a:t>Prep Phrase Identify the Prepositional Phrase 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26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under the porch?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</a:t>
            </a:r>
            <a:r>
              <a:rPr lang="en-US" dirty="0"/>
              <a:t>from Prep Phrase Identify the Prepositional Phrase 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294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saw the kitten hiding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between the cushion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</a:t>
            </a:r>
            <a:r>
              <a:rPr lang="en-US" dirty="0"/>
              <a:t>from Prep Phrase Identify the Prepositional Phrase 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295400" y="3168650"/>
            <a:ext cx="75879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hiding between the cushion?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</a:t>
            </a:r>
            <a:r>
              <a:rPr lang="en-US" dirty="0"/>
              <a:t>from Prep Phrase Identify the Prepositional Phrase 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425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Mattie constantly slept with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her thumb in her mouth.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/>
              <a:t>Prep Phrase Identify the Prepositional Phrase 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2883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in her mouth?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/>
              <a:t>Prep Phrase Identify the Prepositional Phrase 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472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“That jar of strawberry jam didn’t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last long,” said Aunt Linda.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/>
              <a:t>Prep Phrase Identify the Prepositional Phrase 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3270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of strawberry jam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Vocabulary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90600" y="3168650"/>
            <a:ext cx="79312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Object of the Preposition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</a:t>
            </a:r>
            <a:r>
              <a:rPr lang="en-US" dirty="0"/>
              <a:t>from Prep Phrase Identify the Prepositional </a:t>
            </a:r>
            <a:r>
              <a:rPr lang="en-US" dirty="0" smtClean="0"/>
              <a:t>Phrases 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57201" y="3168650"/>
            <a:ext cx="97470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box of books is located behind the door.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/>
              <a:t>Prep Phrase Identify the Prepositional </a:t>
            </a:r>
            <a:r>
              <a:rPr lang="en-US" dirty="0" smtClean="0"/>
              <a:t>Phrases 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4237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of books ?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behind the door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534400" cy="1828800"/>
          </a:xfrm>
        </p:spPr>
        <p:txBody>
          <a:bodyPr/>
          <a:lstStyle/>
          <a:p>
            <a:r>
              <a:rPr lang="en-US" sz="4000" dirty="0" smtClean="0"/>
              <a:t>$100 Question from Prep or Adverb</a:t>
            </a:r>
            <a:br>
              <a:rPr lang="en-US" sz="4000" dirty="0" smtClean="0"/>
            </a:br>
            <a:r>
              <a:rPr lang="en-US" sz="4000" dirty="0" smtClean="0"/>
              <a:t>Identify word as a preposition or adverb.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976185" y="3168650"/>
            <a:ext cx="80097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Have you ever seen  a bobcat </a:t>
            </a:r>
            <a:r>
              <a:rPr lang="en-US" sz="3600" u="sng" dirty="0" smtClean="0">
                <a:solidFill>
                  <a:srgbClr val="FFFFFF"/>
                </a:solidFill>
              </a:rPr>
              <a:t>before?</a:t>
            </a:r>
            <a:endParaRPr lang="en-US" sz="2400" u="sng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09600"/>
            <a:ext cx="8610600" cy="1143000"/>
          </a:xfrm>
        </p:spPr>
        <p:txBody>
          <a:bodyPr/>
          <a:lstStyle/>
          <a:p>
            <a:r>
              <a:rPr lang="en-US" dirty="0" smtClean="0"/>
              <a:t>$</a:t>
            </a:r>
            <a:r>
              <a:rPr lang="en-US" sz="4000" dirty="0" smtClean="0"/>
              <a:t>100 Answer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8523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adverb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66886" cy="1752601"/>
          </a:xfrm>
        </p:spPr>
        <p:txBody>
          <a:bodyPr/>
          <a:lstStyle/>
          <a:p>
            <a:r>
              <a:rPr lang="en-US" sz="4000" dirty="0" smtClean="0"/>
              <a:t>$200 Question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295401" y="3168650"/>
            <a:ext cx="79470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Gina walked carefully</a:t>
            </a:r>
            <a:r>
              <a:rPr lang="en-US" sz="3600" u="sng" dirty="0" smtClean="0">
                <a:solidFill>
                  <a:srgbClr val="FFFFFF"/>
                </a:solidFill>
              </a:rPr>
              <a:t> around </a:t>
            </a:r>
            <a:r>
              <a:rPr lang="en-US" sz="3600" dirty="0" smtClean="0">
                <a:solidFill>
                  <a:srgbClr val="FFFFFF"/>
                </a:solidFill>
              </a:rPr>
              <a:t>the edge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of the pool.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-148281"/>
            <a:ext cx="8534400" cy="1851454"/>
          </a:xfrm>
        </p:spPr>
        <p:txBody>
          <a:bodyPr/>
          <a:lstStyle/>
          <a:p>
            <a:r>
              <a:rPr lang="en-US" sz="4000" dirty="0" smtClean="0"/>
              <a:t>$200 Answer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4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preposition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58200" cy="2119184"/>
          </a:xfrm>
        </p:spPr>
        <p:txBody>
          <a:bodyPr/>
          <a:lstStyle/>
          <a:p>
            <a:r>
              <a:rPr lang="en-US" sz="4000" dirty="0" smtClean="0"/>
              <a:t>$300 Question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976184" y="3168650"/>
            <a:ext cx="789433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It was so cold in the house, we keep our coats </a:t>
            </a:r>
            <a:r>
              <a:rPr lang="en-US" sz="3600" u="sng" dirty="0" smtClean="0">
                <a:solidFill>
                  <a:srgbClr val="FFFFFF"/>
                </a:solidFill>
              </a:rPr>
              <a:t>on.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534400" cy="2057400"/>
          </a:xfrm>
        </p:spPr>
        <p:txBody>
          <a:bodyPr/>
          <a:lstStyle/>
          <a:p>
            <a:r>
              <a:rPr lang="en-US" sz="4000" dirty="0" smtClean="0"/>
              <a:t>$300 Answer </a:t>
            </a:r>
            <a:r>
              <a:rPr lang="en-US" sz="4000" dirty="0"/>
              <a:t>from 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6215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adverb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211" y="0"/>
            <a:ext cx="8346989" cy="2514600"/>
          </a:xfrm>
        </p:spPr>
        <p:txBody>
          <a:bodyPr/>
          <a:lstStyle/>
          <a:p>
            <a:r>
              <a:rPr lang="en-US" sz="4000" dirty="0" smtClean="0"/>
              <a:t>$400 Question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838200" y="3168650"/>
            <a:ext cx="878894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Jena ordered a thick milkshake instead </a:t>
            </a:r>
            <a:r>
              <a:rPr lang="en-US" sz="3600" u="sng" dirty="0" smtClean="0">
                <a:solidFill>
                  <a:srgbClr val="FFFFFF"/>
                </a:solidFill>
              </a:rPr>
              <a:t>of</a:t>
            </a:r>
            <a:r>
              <a:rPr lang="en-US" sz="3600" dirty="0" smtClean="0">
                <a:solidFill>
                  <a:srgbClr val="FFFFFF"/>
                </a:solidFill>
              </a:rPr>
              <a:t> an ice cream cone.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87411" y="76200"/>
            <a:ext cx="8956589" cy="1752600"/>
          </a:xfrm>
        </p:spPr>
        <p:txBody>
          <a:bodyPr/>
          <a:lstStyle/>
          <a:p>
            <a:r>
              <a:rPr lang="en-US" sz="4000" dirty="0" smtClean="0"/>
              <a:t>$400 Answer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4422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preposition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Vocabulary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7089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Begins with a Preposition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ends with a noun or a pronoun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-28832"/>
            <a:ext cx="8933935" cy="2514601"/>
          </a:xfrm>
        </p:spPr>
        <p:txBody>
          <a:bodyPr/>
          <a:lstStyle/>
          <a:p>
            <a:r>
              <a:rPr lang="en-US" sz="4000" dirty="0" smtClean="0"/>
              <a:t>$500 Question </a:t>
            </a:r>
            <a:r>
              <a:rPr lang="en-US" sz="4000" dirty="0"/>
              <a:t>from Prep or Adverb</a:t>
            </a:r>
            <a:br>
              <a:rPr lang="en-US" sz="4000" dirty="0"/>
            </a:br>
            <a:r>
              <a:rPr lang="en-US" sz="4000" dirty="0"/>
              <a:t>Identify </a:t>
            </a:r>
            <a:r>
              <a:rPr lang="en-US" sz="4000" dirty="0" smtClean="0"/>
              <a:t>words </a:t>
            </a:r>
            <a:r>
              <a:rPr lang="en-US" sz="4000" dirty="0"/>
              <a:t>as a </a:t>
            </a:r>
            <a:r>
              <a:rPr lang="en-US" sz="4000" dirty="0" smtClean="0"/>
              <a:t>prepositions </a:t>
            </a:r>
            <a:r>
              <a:rPr lang="en-US" sz="4000" dirty="0"/>
              <a:t>or </a:t>
            </a:r>
            <a:r>
              <a:rPr lang="en-US" sz="4000" dirty="0" smtClean="0"/>
              <a:t>adverbs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685800" y="3168650"/>
            <a:ext cx="90182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shark surfaced next </a:t>
            </a:r>
            <a:r>
              <a:rPr lang="en-US" sz="3600" u="sng" dirty="0" smtClean="0">
                <a:solidFill>
                  <a:srgbClr val="FFFFFF"/>
                </a:solidFill>
              </a:rPr>
              <a:t>to</a:t>
            </a:r>
            <a:r>
              <a:rPr lang="en-US" sz="3600" dirty="0" smtClean="0">
                <a:solidFill>
                  <a:srgbClr val="FFFFFF"/>
                </a:solidFill>
              </a:rPr>
              <a:t> the boat, </a:t>
            </a:r>
            <a:r>
              <a:rPr lang="en-US" sz="3600" u="sng" dirty="0" smtClean="0">
                <a:solidFill>
                  <a:srgbClr val="FFFFFF"/>
                </a:solidFill>
              </a:rPr>
              <a:t>near</a:t>
            </a:r>
            <a:r>
              <a:rPr lang="en-US" sz="3600" dirty="0" smtClean="0">
                <a:solidFill>
                  <a:srgbClr val="FFFFFF"/>
                </a:solidFill>
              </a:rPr>
              <a:t>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flag, where the captain was sitting.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1" y="0"/>
            <a:ext cx="8880388" cy="1752600"/>
          </a:xfrm>
        </p:spPr>
        <p:txBody>
          <a:bodyPr/>
          <a:lstStyle/>
          <a:p>
            <a:r>
              <a:rPr lang="en-US" sz="4000" dirty="0" smtClean="0"/>
              <a:t>$500 Answer from </a:t>
            </a:r>
            <a:r>
              <a:rPr lang="en-US" sz="4000" dirty="0"/>
              <a:t>Prep or Adverb</a:t>
            </a:r>
            <a:br>
              <a:rPr lang="en-US" sz="4000" dirty="0"/>
            </a:br>
            <a:r>
              <a:rPr lang="en-US" sz="4000" dirty="0"/>
              <a:t>Identify word as a preposition or adverb</a:t>
            </a:r>
            <a:endParaRPr lang="en-US" sz="4000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576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prepositions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1"/>
            <a:ext cx="9601200" cy="2057400"/>
          </a:xfrm>
        </p:spPr>
        <p:txBody>
          <a:bodyPr/>
          <a:lstStyle/>
          <a:p>
            <a:r>
              <a:rPr lang="en-US" sz="3600" dirty="0" smtClean="0"/>
              <a:t>$100 Question from Identify Prep Phrase </a:t>
            </a:r>
            <a:br>
              <a:rPr lang="en-US" sz="3600" dirty="0" smtClean="0"/>
            </a:br>
            <a:r>
              <a:rPr lang="en-US" sz="3600" dirty="0" smtClean="0"/>
              <a:t>Identify prepositional phrase as adjectives or adverbs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066800" y="3168650"/>
            <a:ext cx="78609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David and Walter walked to the store.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848600" cy="1371600"/>
          </a:xfrm>
        </p:spPr>
        <p:txBody>
          <a:bodyPr/>
          <a:lstStyle/>
          <a:p>
            <a:r>
              <a:rPr lang="en-US" sz="3600" dirty="0" smtClean="0"/>
              <a:t>$100 Answer from </a:t>
            </a:r>
            <a:r>
              <a:rPr lang="en-US" sz="3600" dirty="0"/>
              <a:t>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</a:t>
            </a:r>
            <a:endParaRPr lang="en-US" sz="3600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1732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adverb phrase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1276" y="457200"/>
            <a:ext cx="8011297" cy="1828800"/>
          </a:xfrm>
        </p:spPr>
        <p:txBody>
          <a:bodyPr/>
          <a:lstStyle/>
          <a:p>
            <a:r>
              <a:rPr lang="en-US" sz="3600" dirty="0" smtClean="0"/>
              <a:t>$200 Question </a:t>
            </a:r>
            <a:r>
              <a:rPr lang="en-US" sz="3600" dirty="0"/>
              <a:t>from 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 </a:t>
            </a:r>
            <a:endParaRPr lang="en-US" sz="3600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25612" y="3168650"/>
            <a:ext cx="84732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Hubert ate a huge piece of blueberry pie.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867032" y="228600"/>
            <a:ext cx="7772400" cy="1872049"/>
          </a:xfrm>
        </p:spPr>
        <p:txBody>
          <a:bodyPr/>
          <a:lstStyle/>
          <a:p>
            <a:r>
              <a:rPr lang="en-US" sz="3600" dirty="0" smtClean="0"/>
              <a:t>$200 Answer from </a:t>
            </a:r>
            <a:r>
              <a:rPr lang="en-US" sz="3600" dirty="0"/>
              <a:t>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</a:t>
            </a:r>
            <a:r>
              <a:rPr lang="en-US" sz="3600" dirty="0" smtClean="0"/>
              <a:t>adverbs  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887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adjective phrase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077200" cy="1575486"/>
          </a:xfrm>
        </p:spPr>
        <p:txBody>
          <a:bodyPr/>
          <a:lstStyle/>
          <a:p>
            <a:r>
              <a:rPr lang="en-US" sz="3600" dirty="0" smtClean="0"/>
              <a:t>$300 Question from </a:t>
            </a:r>
            <a:r>
              <a:rPr lang="en-US" sz="3600" dirty="0"/>
              <a:t>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</a:t>
            </a:r>
            <a:endParaRPr lang="en-US" sz="3600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609601" y="3168650"/>
            <a:ext cx="77736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Shelly found many monarch caterpillars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On the milkweed plant.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676400"/>
          </a:xfrm>
        </p:spPr>
        <p:txBody>
          <a:bodyPr/>
          <a:lstStyle/>
          <a:p>
            <a:r>
              <a:rPr lang="en-US" sz="3600" dirty="0" smtClean="0"/>
              <a:t>$300 Answer from Identify </a:t>
            </a:r>
            <a:r>
              <a:rPr lang="en-US" sz="3600" dirty="0"/>
              <a:t>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</a:t>
            </a:r>
            <a:endParaRPr lang="en-US" sz="3600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52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adverb phrase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077200" cy="1600200"/>
          </a:xfrm>
        </p:spPr>
        <p:txBody>
          <a:bodyPr/>
          <a:lstStyle/>
          <a:p>
            <a:r>
              <a:rPr lang="en-US" sz="3600" dirty="0" smtClean="0"/>
              <a:t>$400 Question from </a:t>
            </a:r>
            <a:r>
              <a:rPr lang="en-US" sz="3600" dirty="0"/>
              <a:t>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</a:t>
            </a:r>
            <a:endParaRPr lang="en-US" sz="3600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47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girl with the Chicken Pox, ate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lunch with my sister yesterday.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</p:spPr>
        <p:txBody>
          <a:bodyPr/>
          <a:lstStyle/>
          <a:p>
            <a:r>
              <a:rPr lang="en-US" sz="3600" dirty="0" smtClean="0"/>
              <a:t>$400 Answer from Identify </a:t>
            </a:r>
            <a:r>
              <a:rPr lang="en-US" sz="3600" dirty="0"/>
              <a:t>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 </a:t>
            </a:r>
            <a:endParaRPr lang="en-US" sz="3600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322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adjectives phrases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Vocabulary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478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Prepositional Phrase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305800" cy="1600200"/>
          </a:xfrm>
        </p:spPr>
        <p:txBody>
          <a:bodyPr/>
          <a:lstStyle/>
          <a:p>
            <a:r>
              <a:rPr lang="en-US" sz="3600" dirty="0" smtClean="0"/>
              <a:t>$500 Question from Identify </a:t>
            </a:r>
            <a:r>
              <a:rPr lang="en-US" sz="3600" dirty="0"/>
              <a:t>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 </a:t>
            </a:r>
            <a:endParaRPr lang="en-US" sz="3600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838200" y="3168650"/>
            <a:ext cx="977639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After school, the neighborhood children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had a snowball battle, despite the freezing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temperature.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772400" cy="1573427"/>
          </a:xfrm>
        </p:spPr>
        <p:txBody>
          <a:bodyPr/>
          <a:lstStyle/>
          <a:p>
            <a:r>
              <a:rPr lang="en-US" sz="3600" dirty="0" smtClean="0"/>
              <a:t>$500 Answer </a:t>
            </a:r>
            <a:r>
              <a:rPr lang="en-US" sz="3600" dirty="0"/>
              <a:t>from Identify Prep </a:t>
            </a:r>
            <a:r>
              <a:rPr lang="en-US" sz="3600" dirty="0" smtClean="0"/>
              <a:t>Phrase.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Identify prepositional phrase as adjectives or adverbs</a:t>
            </a:r>
            <a:endParaRPr lang="en-US" sz="3600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577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adverb phrases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52400" y="2635746"/>
            <a:ext cx="1015593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Identify all prepositions, prepositional phrases,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object of the preposition of the following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sentence.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During yesterday’s thunderstorm, the power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stayed on, despite the heavy rain.</a:t>
            </a: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-76199" y="2785053"/>
            <a:ext cx="90657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Preposition: (during, despite)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Prep Phrase: (During yesterday’s thunderstorm)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                      (despite the heavy rain)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Object of the Prep: (thunderstorm, rain) 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Vocabulary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950011" y="3119223"/>
            <a:ext cx="75518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Two or more Prepositions used together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Vocabulary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35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 Compound Preposition?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Vocabulary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811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Prepositional Phrase that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describes a noun and tell what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kind, which one and how many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Vocabulary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120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an Adjective Phrase 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1062</Words>
  <Application>Microsoft Office PowerPoint</Application>
  <PresentationFormat>On-screen Show (4:3)</PresentationFormat>
  <Paragraphs>216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Vocabulary</vt:lpstr>
      <vt:lpstr>$100 Answer from Vocabulary</vt:lpstr>
      <vt:lpstr>$200 Question from Vocabulary</vt:lpstr>
      <vt:lpstr>$200 Answer from Vocabulary</vt:lpstr>
      <vt:lpstr>$300 Question from Vocabulary</vt:lpstr>
      <vt:lpstr>$300 Answer from Vocabulary</vt:lpstr>
      <vt:lpstr>$400 Question from Vocabulary</vt:lpstr>
      <vt:lpstr>$400 Answer from Vocabulary</vt:lpstr>
      <vt:lpstr>$500 Question from Vocabulary</vt:lpstr>
      <vt:lpstr>$500 Answer from Vocabulary</vt:lpstr>
      <vt:lpstr>$100 Question from Preps Object Identify the Object of the Preposition</vt:lpstr>
      <vt:lpstr>$100 Answer from Preps Object Identify the Object of the Preposition</vt:lpstr>
      <vt:lpstr>$200 Question from Preps Object     Identify the Object of the Preposition</vt:lpstr>
      <vt:lpstr>$200 Answer from Preps Object Identify the Object of the Preposition</vt:lpstr>
      <vt:lpstr>$300 Question from Preps Object Identify the Object of the Preposition</vt:lpstr>
      <vt:lpstr>$300 Answer from Preps Object Identify the Object of the Preposition</vt:lpstr>
      <vt:lpstr>$400 Question from Preps Object Identify the Objects of the Preposition</vt:lpstr>
      <vt:lpstr>$400 Answer from  Preps Object Identify the Objects of the Preposition</vt:lpstr>
      <vt:lpstr>$500 Question from Preps Object Identify the Object of the Preposition</vt:lpstr>
      <vt:lpstr>$500 Answer from Preps Object Identify the Object of the Preposition</vt:lpstr>
      <vt:lpstr>$100 Question from  Prep Phrase Identify the Prepositional Phrase </vt:lpstr>
      <vt:lpstr>$100 Answer from Prep Phrase Identify the Prepositional Phrase </vt:lpstr>
      <vt:lpstr>$200 Question from Prep Phrase Identify the Prepositional Phrase </vt:lpstr>
      <vt:lpstr>$200 Answer from Prep Phrase Identify the Prepositional Phrase </vt:lpstr>
      <vt:lpstr>$300 Question from Prep Phrase Identify the Prepositional Phrase </vt:lpstr>
      <vt:lpstr>$300 Answer from Prep Phrase Identify the Prepositional Phrase </vt:lpstr>
      <vt:lpstr>$400 Question from Prep Phrase Identify the Prepositional Phrase </vt:lpstr>
      <vt:lpstr>$400 Answer from Prep Phrase Identify the Prepositional Phrase </vt:lpstr>
      <vt:lpstr>$500 Question from Prep Phrase Identify the Prepositional Phrases </vt:lpstr>
      <vt:lpstr>$500 Answer from Prep Phrase Identify the Prepositional Phrases </vt:lpstr>
      <vt:lpstr>$100 Question from Prep or Adverb Identify word as a preposition or adverb.</vt:lpstr>
      <vt:lpstr>$100 Answer from Prep or Adverb Identify word as a preposition or adverb</vt:lpstr>
      <vt:lpstr>$200 Question from Prep or Adverb Identify word as a preposition or adverb</vt:lpstr>
      <vt:lpstr>$200 Answer from Prep or Adverb Identify word as a preposition or adverb</vt:lpstr>
      <vt:lpstr>$300 Question from Prep or Adverb Identify word as a preposition or adverb</vt:lpstr>
      <vt:lpstr>$300 Answer from Prep or Adverb Identify word as a preposition or adverb</vt:lpstr>
      <vt:lpstr>$400 Question from Prep or Adverb Identify word as a preposition or adverb</vt:lpstr>
      <vt:lpstr>$400 Answer from Prep or Adverb Identify word as a preposition or adverb</vt:lpstr>
      <vt:lpstr>$500 Question from Prep or Adverb Identify words as a prepositions or adverbs</vt:lpstr>
      <vt:lpstr>$500 Answer from Prep or Adverb Identify word as a preposition or adverb</vt:lpstr>
      <vt:lpstr>$100 Question from Identify Prep Phrase  Identify prepositional phrase as adjectives or adverbs</vt:lpstr>
      <vt:lpstr>$100 Answer from Identify Prep Phrase.  Identify prepositional phrase as adjectives or adverbs</vt:lpstr>
      <vt:lpstr>$200 Question from Identify Prep Phrase.  Identify prepositional phrase as adjectives or adverbs </vt:lpstr>
      <vt:lpstr>$200 Answer from Identify Prep Phrase.  Identify prepositional phrase as adjectives or adverbs   </vt:lpstr>
      <vt:lpstr>$300 Question from Identify Prep Phrase.  Identify prepositional phrase as adjectives or adverbs</vt:lpstr>
      <vt:lpstr>$300 Answer from Identify Prep Phrase.  Identify prepositional phrase as adjectives or adverbs</vt:lpstr>
      <vt:lpstr>$400 Question from Identify Prep Phrase.  Identify prepositional phrase as adjectives or adverbs</vt:lpstr>
      <vt:lpstr>$400 Answer from Identify Prep Phrase.  Identify prepositional phrase as adjectives or adverbs </vt:lpstr>
      <vt:lpstr>$500 Question from Identify Prep Phrase.  Identify prepositional phrase as adjectives or adverbs </vt:lpstr>
      <vt:lpstr>$500 Answer from Identify Prep Phrase.  Identify prepositional phrase as adjectives or adverbs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Guest</cp:lastModifiedBy>
  <cp:revision>23</cp:revision>
  <dcterms:created xsi:type="dcterms:W3CDTF">2011-06-16T03:08:32Z</dcterms:created>
  <dcterms:modified xsi:type="dcterms:W3CDTF">2012-01-26T04:01:18Z</dcterms:modified>
</cp:coreProperties>
</file>